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F6C6-CCE4-4EE5-880E-7994D06CE211}" type="datetimeFigureOut">
              <a:rPr lang="pl-PL" smtClean="0"/>
              <a:t>2019-03-24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ED23-B713-45B2-9AE1-DCFCB450C79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/>
          </a:solidFill>
          <a:effectLst/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</a:rPr>
              <a:t>Tydzień Matematyczny</a:t>
            </a:r>
            <a:endParaRPr lang="pl-PL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/>
          </a:solidFill>
        </p:spPr>
        <p:txBody>
          <a:bodyPr anchor="ctr" anchorCtr="0"/>
          <a:lstStyle/>
          <a:p>
            <a:r>
              <a:rPr lang="pl-PL" dirty="0" smtClean="0">
                <a:solidFill>
                  <a:schemeClr val="bg1"/>
                </a:solidFill>
              </a:rPr>
              <a:t>11 – 15 marca 2019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Stary Kisielin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Content Placeholder 4" descr="DSCN04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038600" cy="3028950"/>
          </a:xfrm>
        </p:spPr>
      </p:pic>
      <p:pic>
        <p:nvPicPr>
          <p:cNvPr id="6" name="Content Placeholder 5" descr="DSCN04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038600" cy="3028950"/>
          </a:xfrm>
        </p:spPr>
      </p:pic>
      <p:pic>
        <p:nvPicPr>
          <p:cNvPr id="7" name="Picture 6" descr="P1030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38"/>
            <a:ext cx="3905245" cy="2928934"/>
          </a:xfrm>
          <a:prstGeom prst="rect">
            <a:avLst/>
          </a:prstGeom>
        </p:spPr>
      </p:pic>
      <p:pic>
        <p:nvPicPr>
          <p:cNvPr id="8" name="Picture 7" descr="DSCN0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876"/>
            <a:ext cx="4024309" cy="30182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ponsorzy i współorganizatorzy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zok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255821" cy="1500198"/>
          </a:xfrm>
        </p:spPr>
      </p:pic>
      <p:pic>
        <p:nvPicPr>
          <p:cNvPr id="4098" name="Picture 2" descr="F:\pistacja\853px-Logotyp_PKO_BP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643050"/>
            <a:ext cx="2558862" cy="30718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9" name="Picture 3" descr="F:\pistacja\1280px-Media_Markt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72074"/>
            <a:ext cx="3768719" cy="12572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0" name="Picture 4" descr="F:\pistacja\1620573_836377326394315_639599833993635712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786322"/>
            <a:ext cx="2111529" cy="1500198"/>
          </a:xfrm>
          <a:prstGeom prst="rect">
            <a:avLst/>
          </a:prstGeom>
          <a:noFill/>
        </p:spPr>
      </p:pic>
      <p:pic>
        <p:nvPicPr>
          <p:cNvPr id="4101" name="Picture 5" descr="F:\pistacja\logo_intermarch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143248"/>
            <a:ext cx="3657600" cy="1149350"/>
          </a:xfrm>
          <a:prstGeom prst="rect">
            <a:avLst/>
          </a:prstGeom>
          <a:noFill/>
        </p:spPr>
      </p:pic>
      <p:pic>
        <p:nvPicPr>
          <p:cNvPr id="4102" name="Picture 6" descr="F:\pistacja\logo_s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2143116"/>
            <a:ext cx="1700218" cy="1700218"/>
          </a:xfrm>
          <a:prstGeom prst="rect">
            <a:avLst/>
          </a:prstGeom>
          <a:noFill/>
        </p:spPr>
      </p:pic>
      <p:pic>
        <p:nvPicPr>
          <p:cNvPr id="4103" name="Picture 7" descr="F:\pistacja\logobi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286256"/>
            <a:ext cx="3566185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Otwarte warsztaty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fizyczno-informatyczne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WDXS968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Content Placeholder 6" descr="IMG_20190314_1730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15 marca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konkurs In</a:t>
            </a:r>
            <a:r>
              <a:rPr lang="el-GR" dirty="0" smtClean="0">
                <a:solidFill>
                  <a:schemeClr val="bg1"/>
                </a:solidFill>
                <a:latin typeface="+mn-lt"/>
              </a:rPr>
              <a:t>φ</a:t>
            </a:r>
            <a:r>
              <a:rPr lang="pl-PL" dirty="0" smtClean="0">
                <a:solidFill>
                  <a:schemeClr val="bg1"/>
                </a:solidFill>
              </a:rPr>
              <a:t>ma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20190315_1113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038600" cy="2019300"/>
          </a:xfrm>
        </p:spPr>
      </p:pic>
      <p:pic>
        <p:nvPicPr>
          <p:cNvPr id="6" name="Content Placeholder 5" descr="IMG_07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353059" y="2076437"/>
            <a:ext cx="4038600" cy="3028950"/>
          </a:xfrm>
        </p:spPr>
      </p:pic>
      <p:pic>
        <p:nvPicPr>
          <p:cNvPr id="7" name="Picture 6" descr="20190315_111920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000504"/>
            <a:ext cx="4286248" cy="21431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Content Placeholder 4" descr="20190315_1239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9092" y="1071546"/>
            <a:ext cx="4714908" cy="2357454"/>
          </a:xfrm>
        </p:spPr>
      </p:pic>
      <p:pic>
        <p:nvPicPr>
          <p:cNvPr id="6" name="Content Placeholder 5" descr="P10307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038600" cy="3028950"/>
          </a:xfrm>
        </p:spPr>
      </p:pic>
      <p:pic>
        <p:nvPicPr>
          <p:cNvPr id="7" name="Picture 6" descr="20190315_111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643314"/>
            <a:ext cx="4429124" cy="2214562"/>
          </a:xfrm>
          <a:prstGeom prst="rect">
            <a:avLst/>
          </a:prstGeom>
        </p:spPr>
      </p:pic>
      <p:pic>
        <p:nvPicPr>
          <p:cNvPr id="9" name="Picture 8" descr="20190315_125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12" y="3929066"/>
            <a:ext cx="542928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4043362" cy="2900370"/>
          </a:xfrm>
          <a:solidFill>
            <a:schemeClr val="tx2"/>
          </a:solidFill>
        </p:spPr>
        <p:txBody>
          <a:bodyPr/>
          <a:lstStyle/>
          <a:p>
            <a:pPr algn="ctr">
              <a:buNone/>
            </a:pPr>
            <a:r>
              <a:rPr lang="pl-PL" sz="3200" dirty="0" smtClean="0">
                <a:solidFill>
                  <a:schemeClr val="bg1"/>
                </a:solidFill>
              </a:rPr>
              <a:t>Nagrodzeni w konkursie IN</a:t>
            </a:r>
            <a:r>
              <a:rPr lang="el-GR" sz="3200" dirty="0" smtClean="0">
                <a:solidFill>
                  <a:schemeClr val="bg1"/>
                </a:solidFill>
                <a:latin typeface="Cambria"/>
              </a:rPr>
              <a:t>φ</a:t>
            </a:r>
            <a:r>
              <a:rPr lang="pl-PL" sz="3200" dirty="0" smtClean="0">
                <a:solidFill>
                  <a:schemeClr val="bg1"/>
                </a:solidFill>
              </a:rPr>
              <a:t>MA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Klasa 1b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Klasa 5a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Klasa 7a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Content Placeholder 4" descr="P10307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4038600" cy="3028950"/>
          </a:xfrm>
        </p:spPr>
      </p:pic>
      <p:pic>
        <p:nvPicPr>
          <p:cNvPr id="6" name="Picture 5" descr="20190315_12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571876"/>
            <a:ext cx="5286380" cy="2643190"/>
          </a:xfrm>
          <a:prstGeom prst="rect">
            <a:avLst/>
          </a:prstGeom>
        </p:spPr>
      </p:pic>
      <p:pic>
        <p:nvPicPr>
          <p:cNvPr id="7" name="Picture 6" descr="IMG_0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2928926" cy="21966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Do zobaczenia za rok!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/>
          </a:solidFill>
        </p:spPr>
        <p:txBody>
          <a:bodyPr>
            <a:normAutofit fontScale="550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Przygotował zespół nauczycieli przedmiotów ścisłych</a:t>
            </a:r>
          </a:p>
          <a:p>
            <a:r>
              <a:rPr lang="pl-PL" smtClean="0">
                <a:solidFill>
                  <a:schemeClr val="bg1"/>
                </a:solidFill>
              </a:rPr>
              <a:t>Alicja Niedziela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Anna Cebulska-Boguniewicz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Anna Strugała</a:t>
            </a:r>
          </a:p>
          <a:p>
            <a:r>
              <a:rPr lang="pl-PL" dirty="0">
                <a:solidFill>
                  <a:schemeClr val="bg1"/>
                </a:solidFill>
              </a:rPr>
              <a:t>o</a:t>
            </a:r>
            <a:r>
              <a:rPr lang="pl-PL" dirty="0" smtClean="0">
                <a:solidFill>
                  <a:schemeClr val="bg1"/>
                </a:solidFill>
              </a:rPr>
              <a:t>raz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Jowita Kozikowska i Maciej Wolanin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11 marca – konkurs finansowy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G_0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Nagrodzeni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71858" cy="2114552"/>
          </a:xfrm>
          <a:solidFill>
            <a:schemeClr val="tx2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Julia Łykowska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Julia Strenk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Szymon Niedziela</a:t>
            </a:r>
          </a:p>
          <a:p>
            <a:endParaRPr lang="pl-PL" dirty="0"/>
          </a:p>
        </p:txBody>
      </p:sp>
      <p:pic>
        <p:nvPicPr>
          <p:cNvPr id="4" name="Picture 3" descr="20190315_114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428736"/>
            <a:ext cx="3351715" cy="5111365"/>
          </a:xfrm>
          <a:prstGeom prst="rect">
            <a:avLst/>
          </a:prstGeom>
        </p:spPr>
      </p:pic>
      <p:pic>
        <p:nvPicPr>
          <p:cNvPr id="6" name="Picture 5" descr="20190315_143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929066"/>
            <a:ext cx="5214942" cy="2607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12 marca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Międzynarodowy Dzień Matematyki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752" y="1785926"/>
            <a:ext cx="82764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90315_115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86058"/>
            <a:ext cx="5357818" cy="2678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13 marca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Konkurs Rachmistrz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5043510"/>
          </a:xfrm>
          <a:solidFill>
            <a:schemeClr val="tx2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Nagrodzeni w konkursie RACHMISTRZ KLASOWY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1a Daria Banach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1b Natalia Szary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4a Oliwia Głowacka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4b Mateusz Groch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5b Maxymilian Racinowski-Kołłątaj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6a Nikolas Rewers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6b Szymon Machocki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7b Jakub Henglewicz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8a Damian Krechowicz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8b Damian Batura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3" descr="20190315_124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852"/>
          <a:stretch>
            <a:fillRect/>
          </a:stretch>
        </p:blipFill>
        <p:spPr>
          <a:xfrm>
            <a:off x="1643042" y="0"/>
            <a:ext cx="6072230" cy="3987111"/>
          </a:xfrm>
        </p:spPr>
      </p:pic>
      <p:pic>
        <p:nvPicPr>
          <p:cNvPr id="5122" name="Picture 2" descr="F:\tydzień matematyczny 2019\Infima\20190315_14384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884602"/>
            <a:ext cx="5946796" cy="2973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3043246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Nagrodzeni w konkursie RACHMISTRZ SZKOLNY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Ignacy Wojciechowski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Kornelia Kaczmarek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Szymon Niedziela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13 marca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otwarte warsztaty matematyczne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IMG_07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10" name="Content Placeholder 9" descr="IMG_06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14 marca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Dzień liczby </a:t>
            </a:r>
            <a:r>
              <a:rPr lang="el-GR" dirty="0" smtClean="0">
                <a:solidFill>
                  <a:schemeClr val="bg1"/>
                </a:solidFill>
                <a:latin typeface="Cambria"/>
              </a:rPr>
              <a:t>π</a:t>
            </a:r>
            <a:r>
              <a:rPr lang="pl-PL" dirty="0" smtClean="0">
                <a:solidFill>
                  <a:schemeClr val="bg1"/>
                </a:solidFill>
                <a:latin typeface="Cambria"/>
              </a:rPr>
              <a:t> – konkurs </a:t>
            </a:r>
            <a:r>
              <a:rPr lang="el-GR" dirty="0" smtClean="0">
                <a:solidFill>
                  <a:schemeClr val="bg1"/>
                </a:solidFill>
                <a:latin typeface="Cambria"/>
              </a:rPr>
              <a:t>π</a:t>
            </a:r>
            <a:r>
              <a:rPr lang="pl-PL" dirty="0" smtClean="0">
                <a:solidFill>
                  <a:schemeClr val="bg1"/>
                </a:solidFill>
                <a:latin typeface="Cambria"/>
              </a:rPr>
              <a:t>-stacja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G_08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038600" cy="3028950"/>
          </a:xfrm>
        </p:spPr>
      </p:pic>
      <p:pic>
        <p:nvPicPr>
          <p:cNvPr id="8" name="Content Placeholder 7" descr="20190314_1202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5074" y="1643050"/>
            <a:ext cx="2545854" cy="4525963"/>
          </a:xfrm>
        </p:spPr>
      </p:pic>
      <p:pic>
        <p:nvPicPr>
          <p:cNvPr id="9" name="Picture 8" descr="DSCN0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00504"/>
            <a:ext cx="3333741" cy="25003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116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Tydzień Matematyczny</vt:lpstr>
      <vt:lpstr>11 marca – konkurs finansowy</vt:lpstr>
      <vt:lpstr>Nagrodzeni</vt:lpstr>
      <vt:lpstr>12 marca  Międzynarodowy Dzień Matematyki</vt:lpstr>
      <vt:lpstr>13 marca Konkurs Rachmistrz</vt:lpstr>
      <vt:lpstr>Slide 6</vt:lpstr>
      <vt:lpstr>Slide 7</vt:lpstr>
      <vt:lpstr>13 marca otwarte warsztaty matematyczne</vt:lpstr>
      <vt:lpstr>14 marca Dzień liczby π – konkurs π-stacja</vt:lpstr>
      <vt:lpstr>Slide 10</vt:lpstr>
      <vt:lpstr>Sponsorzy i współorganizatorzy</vt:lpstr>
      <vt:lpstr>Otwarte warsztaty  fizyczno-informatyczne</vt:lpstr>
      <vt:lpstr>15 marca konkurs Inφma</vt:lpstr>
      <vt:lpstr>Slide 14</vt:lpstr>
      <vt:lpstr>Slide 15</vt:lpstr>
      <vt:lpstr>Do zobaczenia za rok!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Matematyczny</dc:title>
  <dc:creator>Cebulska</dc:creator>
  <cp:lastModifiedBy>Cebulska</cp:lastModifiedBy>
  <cp:revision>5</cp:revision>
  <dcterms:created xsi:type="dcterms:W3CDTF">2019-03-24T17:04:38Z</dcterms:created>
  <dcterms:modified xsi:type="dcterms:W3CDTF">2019-03-24T17:58:53Z</dcterms:modified>
</cp:coreProperties>
</file>